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</p:sldIdLst>
  <p:sldSz cx="10367963" cy="7775575"/>
  <p:notesSz cx="6797675" cy="9926638"/>
  <p:embeddedFontLs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Montserrat ExtraBold" panose="020B0604020202020204" charset="-52"/>
      <p:bold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26" y="114"/>
      </p:cViewPr>
      <p:guideLst>
        <p:guide pos="3583"/>
        <p:guide orient="horz" pos="4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3748</TotalTime>
  <Words>862</Words>
  <Application>Microsoft Office PowerPoint</Application>
  <PresentationFormat>Произвольный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Wingdings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Абрамова Анна Алексеевна</cp:lastModifiedBy>
  <cp:revision>495</cp:revision>
  <cp:lastPrinted>2023-03-11T11:04:26Z</cp:lastPrinted>
  <dcterms:created xsi:type="dcterms:W3CDTF">2023-03-11T09:07:52Z</dcterms:created>
  <dcterms:modified xsi:type="dcterms:W3CDTF">2023-11-02T10:08:11Z</dcterms:modified>
</cp:coreProperties>
</file>